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Economica"/>
      <p:regular r:id="rId17"/>
      <p:bold r:id="rId18"/>
      <p:italic r:id="rId19"/>
      <p:boldItalic r:id="rId20"/>
    </p:embeddedFont>
    <p:embeddedFont>
      <p:font typeface="Open Sans"/>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Economica-boldItalic.fntdata"/><Relationship Id="rId11" Type="http://schemas.openxmlformats.org/officeDocument/2006/relationships/slide" Target="slides/slide6.xml"/><Relationship Id="rId22" Type="http://schemas.openxmlformats.org/officeDocument/2006/relationships/font" Target="fonts/OpenSans-bold.fntdata"/><Relationship Id="rId10" Type="http://schemas.openxmlformats.org/officeDocument/2006/relationships/slide" Target="slides/slide5.xml"/><Relationship Id="rId21" Type="http://schemas.openxmlformats.org/officeDocument/2006/relationships/font" Target="fonts/OpenSans-regular.fntdata"/><Relationship Id="rId13" Type="http://schemas.openxmlformats.org/officeDocument/2006/relationships/slide" Target="slides/slide8.xml"/><Relationship Id="rId24" Type="http://schemas.openxmlformats.org/officeDocument/2006/relationships/font" Target="fonts/OpenSans-boldItalic.fntdata"/><Relationship Id="rId12" Type="http://schemas.openxmlformats.org/officeDocument/2006/relationships/slide" Target="slides/slide7.xml"/><Relationship Id="rId23" Type="http://schemas.openxmlformats.org/officeDocument/2006/relationships/font" Target="fonts/OpenSans-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Economica-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Economica-italic.fntdata"/><Relationship Id="rId6" Type="http://schemas.openxmlformats.org/officeDocument/2006/relationships/slide" Target="slides/slide1.xml"/><Relationship Id="rId18" Type="http://schemas.openxmlformats.org/officeDocument/2006/relationships/font" Target="fonts/Economica-bold.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jpg>
</file>

<file path=ppt/media/image12.png>
</file>

<file path=ppt/media/image13.jpg>
</file>

<file path=ppt/media/image14.jp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jpg>
</file>

<file path=ppt/media/image3.jpg>
</file>

<file path=ppt/media/image4.jpg>
</file>

<file path=ppt/media/image5.png>
</file>

<file path=ppt/media/image6.jp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3ba55185902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3ba55185902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3ba55185902_0_1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3ba55185902_0_1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3ba55185902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3ba55185902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3ba55185902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3ba55185902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ba55185902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3ba55185902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ba55185902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ba55185902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3ba55185902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3ba55185902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3ba55185902_0_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3ba55185902_0_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3ba55185902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3ba55185902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ba55185902_0_1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ba55185902_0_1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a:off x="2744013" y="756700"/>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1" name="Google Shape;11;p2"/>
          <p:cNvSpPr/>
          <p:nvPr/>
        </p:nvSpPr>
        <p:spPr>
          <a:xfrm rot="10800000">
            <a:off x="5318350" y="32667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2" name="Google Shape;12;p2"/>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3" name="Google Shape;13;p2"/>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Font typeface="Economica"/>
              <a:buNone/>
              <a:defRPr sz="2100">
                <a:latin typeface="Economica"/>
                <a:ea typeface="Economica"/>
                <a:cs typeface="Economica"/>
                <a:sym typeface="Economica"/>
              </a:defRPr>
            </a:lvl1pPr>
            <a:lvl2pPr lvl="1" algn="ctr">
              <a:lnSpc>
                <a:spcPct val="100000"/>
              </a:lnSpc>
              <a:spcBef>
                <a:spcPts val="0"/>
              </a:spcBef>
              <a:spcAft>
                <a:spcPts val="0"/>
              </a:spcAft>
              <a:buSzPts val="2100"/>
              <a:buFont typeface="Economica"/>
              <a:buNone/>
              <a:defRPr sz="2100">
                <a:latin typeface="Economica"/>
                <a:ea typeface="Economica"/>
                <a:cs typeface="Economica"/>
                <a:sym typeface="Economica"/>
              </a:defRPr>
            </a:lvl2pPr>
            <a:lvl3pPr lvl="2" algn="ctr">
              <a:lnSpc>
                <a:spcPct val="100000"/>
              </a:lnSpc>
              <a:spcBef>
                <a:spcPts val="0"/>
              </a:spcBef>
              <a:spcAft>
                <a:spcPts val="0"/>
              </a:spcAft>
              <a:buSzPts val="2100"/>
              <a:buFont typeface="Economica"/>
              <a:buNone/>
              <a:defRPr sz="2100">
                <a:latin typeface="Economica"/>
                <a:ea typeface="Economica"/>
                <a:cs typeface="Economica"/>
                <a:sym typeface="Economica"/>
              </a:defRPr>
            </a:lvl3pPr>
            <a:lvl4pPr lvl="3" algn="ctr">
              <a:lnSpc>
                <a:spcPct val="100000"/>
              </a:lnSpc>
              <a:spcBef>
                <a:spcPts val="0"/>
              </a:spcBef>
              <a:spcAft>
                <a:spcPts val="0"/>
              </a:spcAft>
              <a:buSzPts val="2100"/>
              <a:buFont typeface="Economica"/>
              <a:buNone/>
              <a:defRPr sz="2100">
                <a:latin typeface="Economica"/>
                <a:ea typeface="Economica"/>
                <a:cs typeface="Economica"/>
                <a:sym typeface="Economica"/>
              </a:defRPr>
            </a:lvl4pPr>
            <a:lvl5pPr lvl="4" algn="ctr">
              <a:lnSpc>
                <a:spcPct val="100000"/>
              </a:lnSpc>
              <a:spcBef>
                <a:spcPts val="0"/>
              </a:spcBef>
              <a:spcAft>
                <a:spcPts val="0"/>
              </a:spcAft>
              <a:buSzPts val="2100"/>
              <a:buFont typeface="Economica"/>
              <a:buNone/>
              <a:defRPr sz="2100">
                <a:latin typeface="Economica"/>
                <a:ea typeface="Economica"/>
                <a:cs typeface="Economica"/>
                <a:sym typeface="Economica"/>
              </a:defRPr>
            </a:lvl5pPr>
            <a:lvl6pPr lvl="5" algn="ctr">
              <a:lnSpc>
                <a:spcPct val="100000"/>
              </a:lnSpc>
              <a:spcBef>
                <a:spcPts val="0"/>
              </a:spcBef>
              <a:spcAft>
                <a:spcPts val="0"/>
              </a:spcAft>
              <a:buSzPts val="2100"/>
              <a:buFont typeface="Economica"/>
              <a:buNone/>
              <a:defRPr sz="2100">
                <a:latin typeface="Economica"/>
                <a:ea typeface="Economica"/>
                <a:cs typeface="Economica"/>
                <a:sym typeface="Economica"/>
              </a:defRPr>
            </a:lvl6pPr>
            <a:lvl7pPr lvl="6" algn="ctr">
              <a:lnSpc>
                <a:spcPct val="100000"/>
              </a:lnSpc>
              <a:spcBef>
                <a:spcPts val="0"/>
              </a:spcBef>
              <a:spcAft>
                <a:spcPts val="0"/>
              </a:spcAft>
              <a:buSzPts val="2100"/>
              <a:buFont typeface="Economica"/>
              <a:buNone/>
              <a:defRPr sz="2100">
                <a:latin typeface="Economica"/>
                <a:ea typeface="Economica"/>
                <a:cs typeface="Economica"/>
                <a:sym typeface="Economica"/>
              </a:defRPr>
            </a:lvl7pPr>
            <a:lvl8pPr lvl="7" algn="ctr">
              <a:lnSpc>
                <a:spcPct val="100000"/>
              </a:lnSpc>
              <a:spcBef>
                <a:spcPts val="0"/>
              </a:spcBef>
              <a:spcAft>
                <a:spcPts val="0"/>
              </a:spcAft>
              <a:buSzPts val="2100"/>
              <a:buFont typeface="Economica"/>
              <a:buNone/>
              <a:defRPr sz="2100">
                <a:latin typeface="Economica"/>
                <a:ea typeface="Economica"/>
                <a:cs typeface="Economica"/>
                <a:sym typeface="Economica"/>
              </a:defRPr>
            </a:lvl8pPr>
            <a:lvl9pPr lvl="8" algn="ctr">
              <a:lnSpc>
                <a:spcPct val="100000"/>
              </a:lnSpc>
              <a:spcBef>
                <a:spcPts val="0"/>
              </a:spcBef>
              <a:spcAft>
                <a:spcPts val="0"/>
              </a:spcAft>
              <a:buSzPts val="2100"/>
              <a:buFont typeface="Economica"/>
              <a:buNone/>
              <a:defRPr sz="2100">
                <a:latin typeface="Economica"/>
                <a:ea typeface="Economica"/>
                <a:cs typeface="Economica"/>
                <a:sym typeface="Economica"/>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sp>
        <p:nvSpPr>
          <p:cNvPr id="52" name="Google Shape;52;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11"/>
          <p:cNvSpPr txBox="1"/>
          <p:nvPr>
            <p:ph hasCustomPrompt="1" type="title"/>
          </p:nvPr>
        </p:nvSpPr>
        <p:spPr>
          <a:xfrm>
            <a:off x="311700" y="957125"/>
            <a:ext cx="8520600" cy="21288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2"/>
              </a:buClr>
              <a:buSzPts val="16000"/>
              <a:buNone/>
              <a:defRPr sz="16000">
                <a:solidFill>
                  <a:schemeClr val="lt2"/>
                </a:solidFill>
              </a:defRPr>
            </a:lvl1pPr>
            <a:lvl2pPr lvl="1" algn="ctr">
              <a:spcBef>
                <a:spcPts val="0"/>
              </a:spcBef>
              <a:spcAft>
                <a:spcPts val="0"/>
              </a:spcAft>
              <a:buClr>
                <a:schemeClr val="lt2"/>
              </a:buClr>
              <a:buSzPts val="16000"/>
              <a:buNone/>
              <a:defRPr sz="16000">
                <a:solidFill>
                  <a:schemeClr val="lt2"/>
                </a:solidFill>
              </a:defRPr>
            </a:lvl2pPr>
            <a:lvl3pPr lvl="2" algn="ctr">
              <a:spcBef>
                <a:spcPts val="0"/>
              </a:spcBef>
              <a:spcAft>
                <a:spcPts val="0"/>
              </a:spcAft>
              <a:buClr>
                <a:schemeClr val="lt2"/>
              </a:buClr>
              <a:buSzPts val="16000"/>
              <a:buNone/>
              <a:defRPr sz="16000">
                <a:solidFill>
                  <a:schemeClr val="lt2"/>
                </a:solidFill>
              </a:defRPr>
            </a:lvl3pPr>
            <a:lvl4pPr lvl="3" algn="ctr">
              <a:spcBef>
                <a:spcPts val="0"/>
              </a:spcBef>
              <a:spcAft>
                <a:spcPts val="0"/>
              </a:spcAft>
              <a:buClr>
                <a:schemeClr val="lt2"/>
              </a:buClr>
              <a:buSzPts val="16000"/>
              <a:buNone/>
              <a:defRPr sz="16000">
                <a:solidFill>
                  <a:schemeClr val="lt2"/>
                </a:solidFill>
              </a:defRPr>
            </a:lvl4pPr>
            <a:lvl5pPr lvl="4" algn="ctr">
              <a:spcBef>
                <a:spcPts val="0"/>
              </a:spcBef>
              <a:spcAft>
                <a:spcPts val="0"/>
              </a:spcAft>
              <a:buClr>
                <a:schemeClr val="lt2"/>
              </a:buClr>
              <a:buSzPts val="16000"/>
              <a:buNone/>
              <a:defRPr sz="16000">
                <a:solidFill>
                  <a:schemeClr val="lt2"/>
                </a:solidFill>
              </a:defRPr>
            </a:lvl5pPr>
            <a:lvl6pPr lvl="5" algn="ctr">
              <a:spcBef>
                <a:spcPts val="0"/>
              </a:spcBef>
              <a:spcAft>
                <a:spcPts val="0"/>
              </a:spcAft>
              <a:buClr>
                <a:schemeClr val="lt2"/>
              </a:buClr>
              <a:buSzPts val="16000"/>
              <a:buNone/>
              <a:defRPr sz="16000">
                <a:solidFill>
                  <a:schemeClr val="lt2"/>
                </a:solidFill>
              </a:defRPr>
            </a:lvl6pPr>
            <a:lvl7pPr lvl="6" algn="ctr">
              <a:spcBef>
                <a:spcPts val="0"/>
              </a:spcBef>
              <a:spcAft>
                <a:spcPts val="0"/>
              </a:spcAft>
              <a:buClr>
                <a:schemeClr val="lt2"/>
              </a:buClr>
              <a:buSzPts val="16000"/>
              <a:buNone/>
              <a:defRPr sz="16000">
                <a:solidFill>
                  <a:schemeClr val="lt2"/>
                </a:solidFill>
              </a:defRPr>
            </a:lvl7pPr>
            <a:lvl8pPr lvl="7" algn="ctr">
              <a:spcBef>
                <a:spcPts val="0"/>
              </a:spcBef>
              <a:spcAft>
                <a:spcPts val="0"/>
              </a:spcAft>
              <a:buClr>
                <a:schemeClr val="lt2"/>
              </a:buClr>
              <a:buSzPts val="16000"/>
              <a:buNone/>
              <a:defRPr sz="16000">
                <a:solidFill>
                  <a:schemeClr val="lt2"/>
                </a:solidFill>
              </a:defRPr>
            </a:lvl8pPr>
            <a:lvl9pPr lvl="8" algn="ctr">
              <a:spcBef>
                <a:spcPts val="0"/>
              </a:spcBef>
              <a:spcAft>
                <a:spcPts val="0"/>
              </a:spcAft>
              <a:buClr>
                <a:schemeClr val="lt2"/>
              </a:buClr>
              <a:buSzPts val="16000"/>
              <a:buNone/>
              <a:defRPr sz="16000">
                <a:solidFill>
                  <a:schemeClr val="lt2"/>
                </a:solidFill>
              </a:defRPr>
            </a:lvl9pPr>
          </a:lstStyle>
          <a:p>
            <a:r>
              <a:t>xx%</a:t>
            </a:r>
          </a:p>
        </p:txBody>
      </p:sp>
      <p:sp>
        <p:nvSpPr>
          <p:cNvPr id="54" name="Google Shape;54;p11"/>
          <p:cNvSpPr txBox="1"/>
          <p:nvPr>
            <p:ph idx="1" type="body"/>
          </p:nvPr>
        </p:nvSpPr>
        <p:spPr>
          <a:xfrm>
            <a:off x="311700" y="316200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flipH="1">
            <a:off x="7595938" y="4602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7" name="Google Shape;17;p3"/>
          <p:cNvSpPr/>
          <p:nvPr/>
        </p:nvSpPr>
        <p:spPr>
          <a:xfrm flipH="1" rot="10800000">
            <a:off x="466425" y="3558325"/>
            <a:ext cx="1081625" cy="1124950"/>
          </a:xfrm>
          <a:custGeom>
            <a:rect b="b" l="l" r="r" t="t"/>
            <a:pathLst>
              <a:path extrusionOk="0" h="44998" w="43265">
                <a:moveTo>
                  <a:pt x="0" y="44998"/>
                </a:moveTo>
                <a:lnTo>
                  <a:pt x="0" y="0"/>
                </a:lnTo>
                <a:lnTo>
                  <a:pt x="43265" y="0"/>
                </a:lnTo>
              </a:path>
            </a:pathLst>
          </a:custGeom>
          <a:noFill/>
          <a:ln cap="flat" cmpd="sng" w="28575">
            <a:solidFill>
              <a:schemeClr val="lt2"/>
            </a:solidFill>
            <a:prstDash val="solid"/>
            <a:miter lim="8000"/>
            <a:headEnd len="sm" w="sm" type="none"/>
            <a:tailEnd len="sm" w="sm" type="none"/>
          </a:ln>
        </p:spPr>
      </p:sp>
      <p:sp>
        <p:nvSpPr>
          <p:cNvPr id="18" name="Google Shape;18;p3"/>
          <p:cNvSpPr txBox="1"/>
          <p:nvPr>
            <p:ph type="title"/>
          </p:nvPr>
        </p:nvSpPr>
        <p:spPr>
          <a:xfrm>
            <a:off x="773700" y="1806450"/>
            <a:ext cx="7596600" cy="15306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4200"/>
              <a:buNone/>
              <a:defRPr/>
            </a:lvl1pPr>
            <a:lvl2pPr lvl="1" algn="ctr">
              <a:spcBef>
                <a:spcPts val="0"/>
              </a:spcBef>
              <a:spcAft>
                <a:spcPts val="0"/>
              </a:spcAft>
              <a:buSzPts val="4200"/>
              <a:buNone/>
              <a:defRPr/>
            </a:lvl2pPr>
            <a:lvl3pPr lvl="2" algn="ctr">
              <a:spcBef>
                <a:spcPts val="0"/>
              </a:spcBef>
              <a:spcAft>
                <a:spcPts val="0"/>
              </a:spcAft>
              <a:buSzPts val="4200"/>
              <a:buNone/>
              <a:defRPr/>
            </a:lvl3pPr>
            <a:lvl4pPr lvl="3" algn="ctr">
              <a:spcBef>
                <a:spcPts val="0"/>
              </a:spcBef>
              <a:spcAft>
                <a:spcPts val="0"/>
              </a:spcAft>
              <a:buSzPts val="4200"/>
              <a:buNone/>
              <a:defRPr/>
            </a:lvl4pPr>
            <a:lvl5pPr lvl="4" algn="ctr">
              <a:spcBef>
                <a:spcPts val="0"/>
              </a:spcBef>
              <a:spcAft>
                <a:spcPts val="0"/>
              </a:spcAft>
              <a:buSzPts val="4200"/>
              <a:buNone/>
              <a:defRPr/>
            </a:lvl5pPr>
            <a:lvl6pPr lvl="5" algn="ctr">
              <a:spcBef>
                <a:spcPts val="0"/>
              </a:spcBef>
              <a:spcAft>
                <a:spcPts val="0"/>
              </a:spcAft>
              <a:buSzPts val="4200"/>
              <a:buNone/>
              <a:defRPr/>
            </a:lvl6pPr>
            <a:lvl7pPr lvl="6" algn="ctr">
              <a:spcBef>
                <a:spcPts val="0"/>
              </a:spcBef>
              <a:spcAft>
                <a:spcPts val="0"/>
              </a:spcAft>
              <a:buSzPts val="4200"/>
              <a:buNone/>
              <a:defRPr/>
            </a:lvl7pPr>
            <a:lvl8pPr lvl="7" algn="ctr">
              <a:spcBef>
                <a:spcPts val="0"/>
              </a:spcBef>
              <a:spcAft>
                <a:spcPts val="0"/>
              </a:spcAft>
              <a:buSzPts val="4200"/>
              <a:buNone/>
              <a:defRPr/>
            </a:lvl8pPr>
            <a:lvl9pPr lvl="8" algn="ctr">
              <a:spcBef>
                <a:spcPts val="0"/>
              </a:spcBef>
              <a:spcAft>
                <a:spcPts val="0"/>
              </a:spcAft>
              <a:buSzPts val="4200"/>
              <a:buNone/>
              <a:defRPr/>
            </a:lvl9pPr>
          </a:lstStyle>
          <a:p/>
        </p:txBody>
      </p:sp>
      <p:sp>
        <p:nvSpPr>
          <p:cNvPr id="19" name="Google Shape;19;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4"/>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4"/>
          <p:cNvSpPr txBox="1"/>
          <p:nvPr>
            <p:ph idx="1" type="body"/>
          </p:nvPr>
        </p:nvSpPr>
        <p:spPr>
          <a:xfrm>
            <a:off x="311700" y="1225225"/>
            <a:ext cx="8520600" cy="33540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4" name="Google Shape;24;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 name="Shape 25"/>
        <p:cNvGrpSpPr/>
        <p:nvPr/>
      </p:nvGrpSpPr>
      <p:grpSpPr>
        <a:xfrm>
          <a:off x="0" y="0"/>
          <a:ext cx="0" cy="0"/>
          <a:chOff x="0" y="0"/>
          <a:chExt cx="0" cy="0"/>
        </a:xfrm>
      </p:grpSpPr>
      <p:sp>
        <p:nvSpPr>
          <p:cNvPr id="26" name="Google Shape;26;p5"/>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7" name="Google Shape;27;p5"/>
          <p:cNvSpPr txBox="1"/>
          <p:nvPr>
            <p:ph idx="1" type="body"/>
          </p:nvPr>
        </p:nvSpPr>
        <p:spPr>
          <a:xfrm>
            <a:off x="3117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2" type="body"/>
          </p:nvPr>
        </p:nvSpPr>
        <p:spPr>
          <a:xfrm>
            <a:off x="4832400" y="1225225"/>
            <a:ext cx="3999900" cy="33540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3000"/>
              <a:buNone/>
              <a:defRPr sz="3000"/>
            </a:lvl1pPr>
            <a:lvl2pPr lvl="1">
              <a:spcBef>
                <a:spcPts val="0"/>
              </a:spcBef>
              <a:spcAft>
                <a:spcPts val="0"/>
              </a:spcAft>
              <a:buSzPts val="3000"/>
              <a:buNone/>
              <a:defRPr sz="3000"/>
            </a:lvl2pPr>
            <a:lvl3pPr lvl="2">
              <a:spcBef>
                <a:spcPts val="0"/>
              </a:spcBef>
              <a:spcAft>
                <a:spcPts val="0"/>
              </a:spcAft>
              <a:buSzPts val="3000"/>
              <a:buNone/>
              <a:defRPr sz="3000"/>
            </a:lvl3pPr>
            <a:lvl4pPr lvl="3">
              <a:spcBef>
                <a:spcPts val="0"/>
              </a:spcBef>
              <a:spcAft>
                <a:spcPts val="0"/>
              </a:spcAft>
              <a:buSzPts val="3000"/>
              <a:buNone/>
              <a:defRPr sz="3000"/>
            </a:lvl4pPr>
            <a:lvl5pPr lvl="4">
              <a:spcBef>
                <a:spcPts val="0"/>
              </a:spcBef>
              <a:spcAft>
                <a:spcPts val="0"/>
              </a:spcAft>
              <a:buSzPts val="3000"/>
              <a:buNone/>
              <a:defRPr sz="3000"/>
            </a:lvl5pPr>
            <a:lvl6pPr lvl="5">
              <a:spcBef>
                <a:spcPts val="0"/>
              </a:spcBef>
              <a:spcAft>
                <a:spcPts val="0"/>
              </a:spcAft>
              <a:buSzPts val="3000"/>
              <a:buNone/>
              <a:defRPr sz="3000"/>
            </a:lvl6pPr>
            <a:lvl7pPr lvl="6">
              <a:spcBef>
                <a:spcPts val="0"/>
              </a:spcBef>
              <a:spcAft>
                <a:spcPts val="0"/>
              </a:spcAft>
              <a:buSzPts val="3000"/>
              <a:buNone/>
              <a:defRPr sz="3000"/>
            </a:lvl7pPr>
            <a:lvl8pPr lvl="7">
              <a:spcBef>
                <a:spcPts val="0"/>
              </a:spcBef>
              <a:spcAft>
                <a:spcPts val="0"/>
              </a:spcAft>
              <a:buSzPts val="3000"/>
              <a:buNone/>
              <a:defRPr sz="3000"/>
            </a:lvl8pPr>
            <a:lvl9pPr lvl="8">
              <a:spcBef>
                <a:spcPts val="0"/>
              </a:spcBef>
              <a:spcAft>
                <a:spcPts val="0"/>
              </a:spcAft>
              <a:buSzPts val="3000"/>
              <a:buNone/>
              <a:defRPr sz="3000"/>
            </a:lvl9pPr>
          </a:lstStyle>
          <a:p/>
        </p:txBody>
      </p:sp>
      <p:sp>
        <p:nvSpPr>
          <p:cNvPr id="35" name="Google Shape;35;p7"/>
          <p:cNvSpPr txBox="1"/>
          <p:nvPr>
            <p:ph idx="1" type="body"/>
          </p:nvPr>
        </p:nvSpPr>
        <p:spPr>
          <a:xfrm>
            <a:off x="311700" y="1399400"/>
            <a:ext cx="2808000" cy="27849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6" name="Google Shape;36;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7" name="Shape 37"/>
        <p:cNvGrpSpPr/>
        <p:nvPr/>
      </p:nvGrpSpPr>
      <p:grpSpPr>
        <a:xfrm>
          <a:off x="0" y="0"/>
          <a:ext cx="0" cy="0"/>
          <a:chOff x="0" y="0"/>
          <a:chExt cx="0" cy="0"/>
        </a:xfrm>
      </p:grpSpPr>
      <p:sp>
        <p:nvSpPr>
          <p:cNvPr id="38" name="Google Shape;38;p8"/>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8"/>
          <p:cNvSpPr txBox="1"/>
          <p:nvPr>
            <p:ph type="title"/>
          </p:nvPr>
        </p:nvSpPr>
        <p:spPr>
          <a:xfrm>
            <a:off x="490250" y="450150"/>
            <a:ext cx="5878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1" name="Shape 41"/>
        <p:cNvGrpSpPr/>
        <p:nvPr/>
      </p:nvGrpSpPr>
      <p:grpSpPr>
        <a:xfrm>
          <a:off x="0" y="0"/>
          <a:ext cx="0" cy="0"/>
          <a:chOff x="0" y="0"/>
          <a:chExt cx="0" cy="0"/>
        </a:xfrm>
      </p:grpSpPr>
      <p:sp>
        <p:nvSpPr>
          <p:cNvPr id="42" name="Google Shape;42;p9"/>
          <p:cNvSpPr/>
          <p:nvPr/>
        </p:nvSpPr>
        <p:spPr>
          <a:xfrm>
            <a:off x="4572000" y="-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4" name="Google Shape;44;p9"/>
          <p:cNvSpPr txBox="1"/>
          <p:nvPr>
            <p:ph type="title"/>
          </p:nvPr>
        </p:nvSpPr>
        <p:spPr>
          <a:xfrm>
            <a:off x="265500" y="9292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a:solidFill>
                  <a:schemeClr val="lt2"/>
                </a:solidFill>
              </a:defRPr>
            </a:lvl1pPr>
            <a:lvl2pPr lvl="1" algn="ctr">
              <a:spcBef>
                <a:spcPts val="0"/>
              </a:spcBef>
              <a:spcAft>
                <a:spcPts val="0"/>
              </a:spcAft>
              <a:buClr>
                <a:schemeClr val="lt2"/>
              </a:buClr>
              <a:buSzPts val="4200"/>
              <a:buNone/>
              <a:defRPr>
                <a:solidFill>
                  <a:schemeClr val="lt2"/>
                </a:solidFill>
              </a:defRPr>
            </a:lvl2pPr>
            <a:lvl3pPr lvl="2" algn="ctr">
              <a:spcBef>
                <a:spcPts val="0"/>
              </a:spcBef>
              <a:spcAft>
                <a:spcPts val="0"/>
              </a:spcAft>
              <a:buClr>
                <a:schemeClr val="lt2"/>
              </a:buClr>
              <a:buSzPts val="4200"/>
              <a:buNone/>
              <a:defRPr>
                <a:solidFill>
                  <a:schemeClr val="lt2"/>
                </a:solidFill>
              </a:defRPr>
            </a:lvl3pPr>
            <a:lvl4pPr lvl="3" algn="ctr">
              <a:spcBef>
                <a:spcPts val="0"/>
              </a:spcBef>
              <a:spcAft>
                <a:spcPts val="0"/>
              </a:spcAft>
              <a:buClr>
                <a:schemeClr val="lt2"/>
              </a:buClr>
              <a:buSzPts val="4200"/>
              <a:buNone/>
              <a:defRPr>
                <a:solidFill>
                  <a:schemeClr val="lt2"/>
                </a:solidFill>
              </a:defRPr>
            </a:lvl4pPr>
            <a:lvl5pPr lvl="4" algn="ctr">
              <a:spcBef>
                <a:spcPts val="0"/>
              </a:spcBef>
              <a:spcAft>
                <a:spcPts val="0"/>
              </a:spcAft>
              <a:buClr>
                <a:schemeClr val="lt2"/>
              </a:buClr>
              <a:buSzPts val="4200"/>
              <a:buNone/>
              <a:defRPr>
                <a:solidFill>
                  <a:schemeClr val="lt2"/>
                </a:solidFill>
              </a:defRPr>
            </a:lvl5pPr>
            <a:lvl6pPr lvl="5" algn="ctr">
              <a:spcBef>
                <a:spcPts val="0"/>
              </a:spcBef>
              <a:spcAft>
                <a:spcPts val="0"/>
              </a:spcAft>
              <a:buClr>
                <a:schemeClr val="lt2"/>
              </a:buClr>
              <a:buSzPts val="4200"/>
              <a:buNone/>
              <a:defRPr>
                <a:solidFill>
                  <a:schemeClr val="lt2"/>
                </a:solidFill>
              </a:defRPr>
            </a:lvl6pPr>
            <a:lvl7pPr lvl="6" algn="ctr">
              <a:spcBef>
                <a:spcPts val="0"/>
              </a:spcBef>
              <a:spcAft>
                <a:spcPts val="0"/>
              </a:spcAft>
              <a:buClr>
                <a:schemeClr val="lt2"/>
              </a:buClr>
              <a:buSzPts val="4200"/>
              <a:buNone/>
              <a:defRPr>
                <a:solidFill>
                  <a:schemeClr val="lt2"/>
                </a:solidFill>
              </a:defRPr>
            </a:lvl7pPr>
            <a:lvl8pPr lvl="7" algn="ctr">
              <a:spcBef>
                <a:spcPts val="0"/>
              </a:spcBef>
              <a:spcAft>
                <a:spcPts val="0"/>
              </a:spcAft>
              <a:buClr>
                <a:schemeClr val="lt2"/>
              </a:buClr>
              <a:buSzPts val="4200"/>
              <a:buNone/>
              <a:defRPr>
                <a:solidFill>
                  <a:schemeClr val="lt2"/>
                </a:solidFill>
              </a:defRPr>
            </a:lvl8pPr>
            <a:lvl9pPr lvl="8" algn="ctr">
              <a:spcBef>
                <a:spcPts val="0"/>
              </a:spcBef>
              <a:spcAft>
                <a:spcPts val="0"/>
              </a:spcAft>
              <a:buClr>
                <a:schemeClr val="lt2"/>
              </a:buClr>
              <a:buSzPts val="4200"/>
              <a:buNone/>
              <a:defRPr>
                <a:solidFill>
                  <a:schemeClr val="lt2"/>
                </a:solidFill>
              </a:defRPr>
            </a:lvl9pPr>
          </a:lstStyle>
          <a:p/>
        </p:txBody>
      </p:sp>
      <p:sp>
        <p:nvSpPr>
          <p:cNvPr id="45" name="Google Shape;45;p9"/>
          <p:cNvSpPr txBox="1"/>
          <p:nvPr>
            <p:ph idx="1" type="subTitle"/>
          </p:nvPr>
        </p:nvSpPr>
        <p:spPr>
          <a:xfrm>
            <a:off x="265500" y="2769001"/>
            <a:ext cx="4045200" cy="1574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Font typeface="Economica"/>
              <a:buNone/>
              <a:defRPr sz="2400">
                <a:latin typeface="Economica"/>
                <a:ea typeface="Economica"/>
                <a:cs typeface="Economica"/>
                <a:sym typeface="Economica"/>
              </a:defRPr>
            </a:lvl1pPr>
            <a:lvl2pPr lvl="1" algn="ctr">
              <a:lnSpc>
                <a:spcPct val="100000"/>
              </a:lnSpc>
              <a:spcBef>
                <a:spcPts val="0"/>
              </a:spcBef>
              <a:spcAft>
                <a:spcPts val="0"/>
              </a:spcAft>
              <a:buSzPts val="2400"/>
              <a:buFont typeface="Economica"/>
              <a:buNone/>
              <a:defRPr sz="2400">
                <a:latin typeface="Economica"/>
                <a:ea typeface="Economica"/>
                <a:cs typeface="Economica"/>
                <a:sym typeface="Economica"/>
              </a:defRPr>
            </a:lvl2pPr>
            <a:lvl3pPr lvl="2" algn="ctr">
              <a:lnSpc>
                <a:spcPct val="100000"/>
              </a:lnSpc>
              <a:spcBef>
                <a:spcPts val="0"/>
              </a:spcBef>
              <a:spcAft>
                <a:spcPts val="0"/>
              </a:spcAft>
              <a:buSzPts val="2400"/>
              <a:buFont typeface="Economica"/>
              <a:buNone/>
              <a:defRPr sz="2400">
                <a:latin typeface="Economica"/>
                <a:ea typeface="Economica"/>
                <a:cs typeface="Economica"/>
                <a:sym typeface="Economica"/>
              </a:defRPr>
            </a:lvl3pPr>
            <a:lvl4pPr lvl="3" algn="ctr">
              <a:lnSpc>
                <a:spcPct val="100000"/>
              </a:lnSpc>
              <a:spcBef>
                <a:spcPts val="0"/>
              </a:spcBef>
              <a:spcAft>
                <a:spcPts val="0"/>
              </a:spcAft>
              <a:buSzPts val="2400"/>
              <a:buFont typeface="Economica"/>
              <a:buNone/>
              <a:defRPr sz="2400">
                <a:latin typeface="Economica"/>
                <a:ea typeface="Economica"/>
                <a:cs typeface="Economica"/>
                <a:sym typeface="Economica"/>
              </a:defRPr>
            </a:lvl4pPr>
            <a:lvl5pPr lvl="4" algn="ctr">
              <a:lnSpc>
                <a:spcPct val="100000"/>
              </a:lnSpc>
              <a:spcBef>
                <a:spcPts val="0"/>
              </a:spcBef>
              <a:spcAft>
                <a:spcPts val="0"/>
              </a:spcAft>
              <a:buSzPts val="2400"/>
              <a:buFont typeface="Economica"/>
              <a:buNone/>
              <a:defRPr sz="2400">
                <a:latin typeface="Economica"/>
                <a:ea typeface="Economica"/>
                <a:cs typeface="Economica"/>
                <a:sym typeface="Economica"/>
              </a:defRPr>
            </a:lvl5pPr>
            <a:lvl6pPr lvl="5" algn="ctr">
              <a:lnSpc>
                <a:spcPct val="100000"/>
              </a:lnSpc>
              <a:spcBef>
                <a:spcPts val="0"/>
              </a:spcBef>
              <a:spcAft>
                <a:spcPts val="0"/>
              </a:spcAft>
              <a:buSzPts val="2400"/>
              <a:buFont typeface="Economica"/>
              <a:buNone/>
              <a:defRPr sz="2400">
                <a:latin typeface="Economica"/>
                <a:ea typeface="Economica"/>
                <a:cs typeface="Economica"/>
                <a:sym typeface="Economica"/>
              </a:defRPr>
            </a:lvl6pPr>
            <a:lvl7pPr lvl="6" algn="ctr">
              <a:lnSpc>
                <a:spcPct val="100000"/>
              </a:lnSpc>
              <a:spcBef>
                <a:spcPts val="0"/>
              </a:spcBef>
              <a:spcAft>
                <a:spcPts val="0"/>
              </a:spcAft>
              <a:buSzPts val="2400"/>
              <a:buFont typeface="Economica"/>
              <a:buNone/>
              <a:defRPr sz="2400">
                <a:latin typeface="Economica"/>
                <a:ea typeface="Economica"/>
                <a:cs typeface="Economica"/>
                <a:sym typeface="Economica"/>
              </a:defRPr>
            </a:lvl7pPr>
            <a:lvl8pPr lvl="7" algn="ctr">
              <a:lnSpc>
                <a:spcPct val="100000"/>
              </a:lnSpc>
              <a:spcBef>
                <a:spcPts val="0"/>
              </a:spcBef>
              <a:spcAft>
                <a:spcPts val="0"/>
              </a:spcAft>
              <a:buSzPts val="2400"/>
              <a:buFont typeface="Economica"/>
              <a:buNone/>
              <a:defRPr sz="2400">
                <a:latin typeface="Economica"/>
                <a:ea typeface="Economica"/>
                <a:cs typeface="Economica"/>
                <a:sym typeface="Economica"/>
              </a:defRPr>
            </a:lvl8pPr>
            <a:lvl9pPr lvl="8" algn="ctr">
              <a:lnSpc>
                <a:spcPct val="100000"/>
              </a:lnSpc>
              <a:spcBef>
                <a:spcPts val="0"/>
              </a:spcBef>
              <a:spcAft>
                <a:spcPts val="0"/>
              </a:spcAft>
              <a:buSzPts val="2400"/>
              <a:buFont typeface="Economica"/>
              <a:buNone/>
              <a:defRPr sz="2400">
                <a:latin typeface="Economica"/>
                <a:ea typeface="Economica"/>
                <a:cs typeface="Economica"/>
                <a:sym typeface="Economica"/>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9500" y="42189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Economica"/>
              <a:buNone/>
              <a:defRPr sz="2400">
                <a:latin typeface="Economica"/>
                <a:ea typeface="Economica"/>
                <a:cs typeface="Economica"/>
                <a:sym typeface="Economica"/>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lux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15925"/>
            <a:ext cx="8520600" cy="831300"/>
          </a:xfrm>
          <a:prstGeom prst="rect">
            <a:avLst/>
          </a:prstGeom>
          <a:noFill/>
          <a:ln>
            <a:noFill/>
          </a:ln>
        </p:spPr>
        <p:txBody>
          <a:bodyPr anchorCtr="0" anchor="b" bIns="91425" lIns="91425" spcFirstLastPara="1" rIns="91425" wrap="square" tIns="91425">
            <a:normAutofit/>
          </a:bodyPr>
          <a:lstStyle>
            <a:lvl1pPr lvl="0">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1pPr>
            <a:lvl2pPr lvl="1">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2pPr>
            <a:lvl3pPr lvl="2">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3pPr>
            <a:lvl4pPr lvl="3">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4pPr>
            <a:lvl5pPr lvl="4">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5pPr>
            <a:lvl6pPr lvl="5">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6pPr>
            <a:lvl7pPr lvl="6">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7pPr>
            <a:lvl8pPr lvl="7">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8pPr>
            <a:lvl9pPr lvl="8">
              <a:spcBef>
                <a:spcPts val="0"/>
              </a:spcBef>
              <a:spcAft>
                <a:spcPts val="0"/>
              </a:spcAft>
              <a:buClr>
                <a:schemeClr val="dk1"/>
              </a:buClr>
              <a:buSzPts val="4200"/>
              <a:buFont typeface="Economica"/>
              <a:buNone/>
              <a:defRPr sz="4200">
                <a:solidFill>
                  <a:schemeClr val="dk1"/>
                </a:solidFill>
                <a:latin typeface="Economica"/>
                <a:ea typeface="Economica"/>
                <a:cs typeface="Economica"/>
                <a:sym typeface="Economica"/>
              </a:defRPr>
            </a:lvl9pPr>
          </a:lstStyle>
          <a:p/>
        </p:txBody>
      </p:sp>
      <p:sp>
        <p:nvSpPr>
          <p:cNvPr id="7" name="Google Shape;7;p1"/>
          <p:cNvSpPr txBox="1"/>
          <p:nvPr>
            <p:ph idx="1" type="body"/>
          </p:nvPr>
        </p:nvSpPr>
        <p:spPr>
          <a:xfrm>
            <a:off x="311700" y="1225225"/>
            <a:ext cx="8520600" cy="3354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pen Sans"/>
              <a:buChar char="●"/>
              <a:defRPr sz="1800">
                <a:solidFill>
                  <a:schemeClr val="dk1"/>
                </a:solidFill>
                <a:latin typeface="Open Sans"/>
                <a:ea typeface="Open Sans"/>
                <a:cs typeface="Open Sans"/>
                <a:sym typeface="Open Sans"/>
              </a:defRPr>
            </a:lvl1pPr>
            <a:lvl2pPr indent="-317500" lvl="1" marL="914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2pPr>
            <a:lvl3pPr indent="-317500" lvl="2" marL="1371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3pPr>
            <a:lvl4pPr indent="-317500" lvl="3" marL="1828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4pPr>
            <a:lvl5pPr indent="-317500" lvl="4" marL="22860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5pPr>
            <a:lvl6pPr indent="-317500" lvl="5" marL="27432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6pPr>
            <a:lvl7pPr indent="-317500" lvl="6" marL="32004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7pPr>
            <a:lvl8pPr indent="-317500" lvl="7" marL="36576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8pPr>
            <a:lvl9pPr indent="-317500" lvl="8" marL="4114800">
              <a:lnSpc>
                <a:spcPct val="115000"/>
              </a:lnSpc>
              <a:spcBef>
                <a:spcPts val="0"/>
              </a:spcBef>
              <a:spcAft>
                <a:spcPts val="0"/>
              </a:spcAft>
              <a:buClr>
                <a:schemeClr val="dk1"/>
              </a:buClr>
              <a:buSzPts val="1400"/>
              <a:buFont typeface="Open Sans"/>
              <a:buChar char="■"/>
              <a:defRPr>
                <a:solidFill>
                  <a:schemeClr val="dk1"/>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Economica"/>
                <a:ea typeface="Economica"/>
                <a:cs typeface="Economica"/>
                <a:sym typeface="Economica"/>
              </a:defRPr>
            </a:lvl1pPr>
            <a:lvl2pPr lvl="1" algn="r">
              <a:buNone/>
              <a:defRPr sz="1000">
                <a:solidFill>
                  <a:schemeClr val="dk1"/>
                </a:solidFill>
                <a:latin typeface="Economica"/>
                <a:ea typeface="Economica"/>
                <a:cs typeface="Economica"/>
                <a:sym typeface="Economica"/>
              </a:defRPr>
            </a:lvl2pPr>
            <a:lvl3pPr lvl="2" algn="r">
              <a:buNone/>
              <a:defRPr sz="1000">
                <a:solidFill>
                  <a:schemeClr val="dk1"/>
                </a:solidFill>
                <a:latin typeface="Economica"/>
                <a:ea typeface="Economica"/>
                <a:cs typeface="Economica"/>
                <a:sym typeface="Economica"/>
              </a:defRPr>
            </a:lvl3pPr>
            <a:lvl4pPr lvl="3" algn="r">
              <a:buNone/>
              <a:defRPr sz="1000">
                <a:solidFill>
                  <a:schemeClr val="dk1"/>
                </a:solidFill>
                <a:latin typeface="Economica"/>
                <a:ea typeface="Economica"/>
                <a:cs typeface="Economica"/>
                <a:sym typeface="Economica"/>
              </a:defRPr>
            </a:lvl4pPr>
            <a:lvl5pPr lvl="4" algn="r">
              <a:buNone/>
              <a:defRPr sz="1000">
                <a:solidFill>
                  <a:schemeClr val="dk1"/>
                </a:solidFill>
                <a:latin typeface="Economica"/>
                <a:ea typeface="Economica"/>
                <a:cs typeface="Economica"/>
                <a:sym typeface="Economica"/>
              </a:defRPr>
            </a:lvl5pPr>
            <a:lvl6pPr lvl="5" algn="r">
              <a:buNone/>
              <a:defRPr sz="1000">
                <a:solidFill>
                  <a:schemeClr val="dk1"/>
                </a:solidFill>
                <a:latin typeface="Economica"/>
                <a:ea typeface="Economica"/>
                <a:cs typeface="Economica"/>
                <a:sym typeface="Economica"/>
              </a:defRPr>
            </a:lvl6pPr>
            <a:lvl7pPr lvl="6" algn="r">
              <a:buNone/>
              <a:defRPr sz="1000">
                <a:solidFill>
                  <a:schemeClr val="dk1"/>
                </a:solidFill>
                <a:latin typeface="Economica"/>
                <a:ea typeface="Economica"/>
                <a:cs typeface="Economica"/>
                <a:sym typeface="Economica"/>
              </a:defRPr>
            </a:lvl7pPr>
            <a:lvl8pPr lvl="7" algn="r">
              <a:buNone/>
              <a:defRPr sz="1000">
                <a:solidFill>
                  <a:schemeClr val="dk1"/>
                </a:solidFill>
                <a:latin typeface="Economica"/>
                <a:ea typeface="Economica"/>
                <a:cs typeface="Economica"/>
                <a:sym typeface="Economica"/>
              </a:defRPr>
            </a:lvl8pPr>
            <a:lvl9pPr lvl="8" algn="r">
              <a:buNone/>
              <a:defRPr sz="1000">
                <a:solidFill>
                  <a:schemeClr val="dk1"/>
                </a:solidFill>
                <a:latin typeface="Economica"/>
                <a:ea typeface="Economica"/>
                <a:cs typeface="Economica"/>
                <a:sym typeface="Economica"/>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4.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hyperlink" Target="https://docs.google.com/document/d/1Hk7FSeeHH1It0UL31UsarEptJuHjbBfCpN2OzMxH4KI/edit?usp=sharing" TargetMode="External"/><Relationship Id="rId4" Type="http://schemas.openxmlformats.org/officeDocument/2006/relationships/image" Target="../media/image21.png"/><Relationship Id="rId5"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jpg"/><Relationship Id="rId4" Type="http://schemas.openxmlformats.org/officeDocument/2006/relationships/image" Target="../media/image2.jpg"/><Relationship Id="rId5"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3.png"/><Relationship Id="rId4" Type="http://schemas.openxmlformats.org/officeDocument/2006/relationships/image" Target="../media/image6.jpg"/><Relationship Id="rId5" Type="http://schemas.openxmlformats.org/officeDocument/2006/relationships/image" Target="../media/image1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5.jpg"/><Relationship Id="rId4" Type="http://schemas.openxmlformats.org/officeDocument/2006/relationships/image" Target="../media/image22.png"/><Relationship Id="rId5"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jpg"/><Relationship Id="rId4" Type="http://schemas.openxmlformats.org/officeDocument/2006/relationships/image" Target="../media/image1.jpg"/><Relationship Id="rId5" Type="http://schemas.openxmlformats.org/officeDocument/2006/relationships/image" Target="../media/image1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jpg"/><Relationship Id="rId4" Type="http://schemas.openxmlformats.org/officeDocument/2006/relationships/image" Target="../media/image18.png"/><Relationship Id="rId5"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5.png"/><Relationship Id="rId4" Type="http://schemas.openxmlformats.org/officeDocument/2006/relationships/image" Target="../media/image4.jpg"/><Relationship Id="rId5"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3"/>
          <p:cNvSpPr txBox="1"/>
          <p:nvPr>
            <p:ph idx="1" type="body"/>
          </p:nvPr>
        </p:nvSpPr>
        <p:spPr>
          <a:xfrm>
            <a:off x="1146000" y="695150"/>
            <a:ext cx="6852000" cy="1577400"/>
          </a:xfrm>
          <a:prstGeom prst="rect">
            <a:avLst/>
          </a:prstGeom>
        </p:spPr>
        <p:txBody>
          <a:bodyPr anchorCtr="0" anchor="ctr" bIns="91425" lIns="91425" spcFirstLastPara="1" rIns="91425" wrap="square" tIns="91425">
            <a:normAutofit lnSpcReduction="10000"/>
          </a:bodyPr>
          <a:lstStyle/>
          <a:p>
            <a:pPr indent="0" lvl="0" marL="0" rtl="0" algn="l">
              <a:spcBef>
                <a:spcPts val="0"/>
              </a:spcBef>
              <a:spcAft>
                <a:spcPts val="0"/>
              </a:spcAft>
              <a:buNone/>
            </a:pPr>
            <a:r>
              <a:rPr b="1" lang="en-GB"/>
              <a:t>Question:</a:t>
            </a:r>
            <a:r>
              <a:rPr lang="en-GB"/>
              <a:t> If you could redo Harvard-Westlake, where you get to test a different version of your life here. Different teachers, different classes, different social choices, different ways of handling pressure. Would you do it?</a:t>
            </a:r>
            <a:endParaRPr/>
          </a:p>
        </p:txBody>
      </p:sp>
      <p:pic>
        <p:nvPicPr>
          <p:cNvPr descr="Vector Graphics &amp; Clip Art ..." id="63" name="Google Shape;63;p13"/>
          <p:cNvPicPr preferRelativeResize="0"/>
          <p:nvPr/>
        </p:nvPicPr>
        <p:blipFill>
          <a:blip r:embed="rId3">
            <a:alphaModFix/>
          </a:blip>
          <a:stretch>
            <a:fillRect/>
          </a:stretch>
        </p:blipFill>
        <p:spPr>
          <a:xfrm>
            <a:off x="3448050" y="2571750"/>
            <a:ext cx="2247900" cy="20288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2"/>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Purpose of the Game</a:t>
            </a:r>
            <a:endParaRPr/>
          </a:p>
        </p:txBody>
      </p:sp>
      <p:sp>
        <p:nvSpPr>
          <p:cNvPr id="139" name="Google Shape;139;p22"/>
          <p:cNvSpPr txBox="1"/>
          <p:nvPr>
            <p:ph idx="1" type="body"/>
          </p:nvPr>
        </p:nvSpPr>
        <p:spPr>
          <a:xfrm>
            <a:off x="311700" y="1225225"/>
            <a:ext cx="5421000" cy="3356400"/>
          </a:xfrm>
          <a:prstGeom prst="rect">
            <a:avLst/>
          </a:prstGeom>
        </p:spPr>
        <p:txBody>
          <a:bodyPr anchorCtr="0" anchor="t" bIns="91425" lIns="91425" spcFirstLastPara="1" rIns="91425" wrap="square" tIns="91425">
            <a:normAutofit fontScale="77500" lnSpcReduction="10000"/>
          </a:bodyPr>
          <a:lstStyle/>
          <a:p>
            <a:pPr indent="0" lvl="0" marL="0" rtl="0" algn="l">
              <a:spcBef>
                <a:spcPts val="0"/>
              </a:spcBef>
              <a:spcAft>
                <a:spcPts val="0"/>
              </a:spcAft>
              <a:buNone/>
            </a:pPr>
            <a:r>
              <a:rPr lang="en-GB"/>
              <a:t>Goal: Provide a cinematic, choice-driven narrative experience that allows players to explore how decisions made during high school shape identity, opportunity, and long-term outcomes. Rather than focusing on winning or optimization, the game’s goal is to guide players toward graduation while encouraging reflection on how ambition, relationships, and pressure interact over time.</a:t>
            </a:r>
            <a:endParaRPr/>
          </a:p>
          <a:p>
            <a:pPr indent="0" lvl="0" marL="0" rtl="0" algn="l">
              <a:spcBef>
                <a:spcPts val="1200"/>
              </a:spcBef>
              <a:spcAft>
                <a:spcPts val="1200"/>
              </a:spcAft>
              <a:buNone/>
            </a:pPr>
            <a:r>
              <a:rPr lang="en-GB"/>
              <a:t>Objective: The player’s primary objective is to graduate from Harvard-Westlake. Along the way, players make academic, social, and personal choices that influence their standing within the school, their stress levels, and their relationships. The game emphasizes that while effort and recovery are sometimes possible, not all consequences can be undone.</a:t>
            </a:r>
            <a:endParaRPr/>
          </a:p>
        </p:txBody>
      </p:sp>
      <p:pic>
        <p:nvPicPr>
          <p:cNvPr descr="Graduation Planning Made Easy: Free School Checklist" id="140" name="Google Shape;140;p22"/>
          <p:cNvPicPr preferRelativeResize="0"/>
          <p:nvPr/>
        </p:nvPicPr>
        <p:blipFill>
          <a:blip r:embed="rId3">
            <a:alphaModFix/>
          </a:blip>
          <a:stretch>
            <a:fillRect/>
          </a:stretch>
        </p:blipFill>
        <p:spPr>
          <a:xfrm>
            <a:off x="6214425" y="1834513"/>
            <a:ext cx="2617874" cy="1474475"/>
          </a:xfrm>
          <a:prstGeom prst="rect">
            <a:avLst/>
          </a:prstGeom>
          <a:noFill/>
          <a:ln>
            <a:noFill/>
          </a:ln>
        </p:spPr>
      </p:pic>
      <p:pic>
        <p:nvPicPr>
          <p:cNvPr descr="future by Risk of Bear on Dribbble" id="141" name="Google Shape;141;p22"/>
          <p:cNvPicPr preferRelativeResize="0"/>
          <p:nvPr/>
        </p:nvPicPr>
        <p:blipFill>
          <a:blip r:embed="rId4">
            <a:alphaModFix/>
          </a:blip>
          <a:stretch>
            <a:fillRect/>
          </a:stretch>
        </p:blipFill>
        <p:spPr>
          <a:xfrm>
            <a:off x="6716888" y="250000"/>
            <a:ext cx="1612943" cy="1208150"/>
          </a:xfrm>
          <a:prstGeom prst="rect">
            <a:avLst/>
          </a:prstGeom>
          <a:noFill/>
          <a:ln>
            <a:noFill/>
          </a:ln>
        </p:spPr>
      </p:pic>
      <p:pic>
        <p:nvPicPr>
          <p:cNvPr descr="30+ Woman At Fork In Road Stock Illustrations, Royalty-Free Vector Graphics  &amp; Clip Art - iStock" id="142" name="Google Shape;142;p22"/>
          <p:cNvPicPr preferRelativeResize="0"/>
          <p:nvPr/>
        </p:nvPicPr>
        <p:blipFill>
          <a:blip r:embed="rId5">
            <a:alphaModFix/>
          </a:blip>
          <a:stretch>
            <a:fillRect/>
          </a:stretch>
        </p:blipFill>
        <p:spPr>
          <a:xfrm>
            <a:off x="6768263" y="3616575"/>
            <a:ext cx="1510200" cy="12081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3"/>
          <p:cNvSpPr txBox="1"/>
          <p:nvPr>
            <p:ph type="title"/>
          </p:nvPr>
        </p:nvSpPr>
        <p:spPr>
          <a:xfrm>
            <a:off x="265500" y="481275"/>
            <a:ext cx="4045200" cy="1786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t>Thank You</a:t>
            </a:r>
            <a:endParaRPr/>
          </a:p>
        </p:txBody>
      </p:sp>
      <p:sp>
        <p:nvSpPr>
          <p:cNvPr id="148" name="Google Shape;148;p23"/>
          <p:cNvSpPr txBox="1"/>
          <p:nvPr>
            <p:ph idx="1" type="subTitle"/>
          </p:nvPr>
        </p:nvSpPr>
        <p:spPr>
          <a:xfrm>
            <a:off x="265500" y="2769001"/>
            <a:ext cx="4045200" cy="1574100"/>
          </a:xfrm>
          <a:prstGeom prst="rect">
            <a:avLst/>
          </a:prstGeom>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GB"/>
              <a:t>Full info doc with more details: </a:t>
            </a:r>
            <a:r>
              <a:rPr lang="en-GB" u="sng">
                <a:solidFill>
                  <a:schemeClr val="hlink"/>
                </a:solidFill>
                <a:hlinkClick r:id="rId3"/>
              </a:rPr>
              <a:t>https://docs.google.com/document/d/1Hk7FSeeHH1It0UL31UsarEptJuHjbBfCpN2OzMxH4KI/edit?usp=sharing</a:t>
            </a:r>
            <a:r>
              <a:rPr lang="en-GB"/>
              <a:t> </a:t>
            </a:r>
            <a:endParaRPr/>
          </a:p>
        </p:txBody>
      </p:sp>
      <p:pic>
        <p:nvPicPr>
          <p:cNvPr id="149" name="Google Shape;149;p23" title="ChatGPT Image Jan 14, 2026, 03_37_08 AM.png"/>
          <p:cNvPicPr preferRelativeResize="0"/>
          <p:nvPr/>
        </p:nvPicPr>
        <p:blipFill>
          <a:blip r:embed="rId4">
            <a:alphaModFix/>
          </a:blip>
          <a:stretch>
            <a:fillRect/>
          </a:stretch>
        </p:blipFill>
        <p:spPr>
          <a:xfrm>
            <a:off x="5781300" y="481275"/>
            <a:ext cx="2320599" cy="2320599"/>
          </a:xfrm>
          <a:prstGeom prst="rect">
            <a:avLst/>
          </a:prstGeom>
          <a:noFill/>
          <a:ln>
            <a:noFill/>
          </a:ln>
        </p:spPr>
      </p:pic>
      <p:pic>
        <p:nvPicPr>
          <p:cNvPr id="150" name="Google Shape;150;p23" title="Gemini_Generated_Image_cl8815cl8815cl88.png"/>
          <p:cNvPicPr preferRelativeResize="0"/>
          <p:nvPr/>
        </p:nvPicPr>
        <p:blipFill>
          <a:blip r:embed="rId5">
            <a:alphaModFix/>
          </a:blip>
          <a:stretch>
            <a:fillRect/>
          </a:stretch>
        </p:blipFill>
        <p:spPr>
          <a:xfrm>
            <a:off x="5035100" y="2768999"/>
            <a:ext cx="3812997" cy="203682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4"/>
          <p:cNvSpPr txBox="1"/>
          <p:nvPr>
            <p:ph type="ctrTitle"/>
          </p:nvPr>
        </p:nvSpPr>
        <p:spPr>
          <a:xfrm>
            <a:off x="3044700" y="1444255"/>
            <a:ext cx="3054600" cy="1537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GB"/>
              <a:t>Extra Credit</a:t>
            </a:r>
            <a:endParaRPr/>
          </a:p>
        </p:txBody>
      </p:sp>
      <p:sp>
        <p:nvSpPr>
          <p:cNvPr id="69" name="Google Shape;69;p14"/>
          <p:cNvSpPr txBox="1"/>
          <p:nvPr>
            <p:ph idx="1" type="subTitle"/>
          </p:nvPr>
        </p:nvSpPr>
        <p:spPr>
          <a:xfrm>
            <a:off x="3044700" y="3116580"/>
            <a:ext cx="3054600" cy="7014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GB"/>
              <a:t>By: Ryan Kim</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5"/>
          <p:cNvSpPr txBox="1"/>
          <p:nvPr>
            <p:ph type="title"/>
          </p:nvPr>
        </p:nvSpPr>
        <p:spPr>
          <a:xfrm>
            <a:off x="311700" y="17807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Overview</a:t>
            </a:r>
            <a:endParaRPr/>
          </a:p>
        </p:txBody>
      </p:sp>
      <p:sp>
        <p:nvSpPr>
          <p:cNvPr id="75" name="Google Shape;75;p15"/>
          <p:cNvSpPr txBox="1"/>
          <p:nvPr>
            <p:ph idx="1" type="body"/>
          </p:nvPr>
        </p:nvSpPr>
        <p:spPr>
          <a:xfrm>
            <a:off x="311700" y="1121825"/>
            <a:ext cx="5619000" cy="3588900"/>
          </a:xfrm>
          <a:prstGeom prst="rect">
            <a:avLst/>
          </a:prstGeom>
        </p:spPr>
        <p:txBody>
          <a:bodyPr anchorCtr="0" anchor="t" bIns="91425" lIns="91425" spcFirstLastPara="1" rIns="91425" wrap="square" tIns="91425">
            <a:normAutofit fontScale="77500" lnSpcReduction="20000"/>
          </a:bodyPr>
          <a:lstStyle/>
          <a:p>
            <a:pPr indent="0" lvl="0" marL="0" rtl="0" algn="l">
              <a:spcBef>
                <a:spcPts val="0"/>
              </a:spcBef>
              <a:spcAft>
                <a:spcPts val="0"/>
              </a:spcAft>
              <a:buNone/>
            </a:pPr>
            <a:r>
              <a:rPr lang="en-GB"/>
              <a:t>Extra Credit is a cinematic, choice-driven narrative RPG set at Harvard-Westlake. Players navigate high school by making decisions about academics, relationships, and personal priorities, all while responding to institutional pressure and limited time.</a:t>
            </a:r>
            <a:endParaRPr/>
          </a:p>
          <a:p>
            <a:pPr indent="0" lvl="0" marL="0" rtl="0" algn="l">
              <a:spcBef>
                <a:spcPts val="1200"/>
              </a:spcBef>
              <a:spcAft>
                <a:spcPts val="0"/>
              </a:spcAft>
              <a:buNone/>
            </a:pPr>
            <a:r>
              <a:rPr lang="en-GB"/>
              <a:t>Narrative Navigation: Players progress through the game by moving between key locations on campus (classrooms, common spaces, offices, events) and engaging in story-driven scenes rather than free movement. Each location presents unique dialogue options and decision points that advance the narrative.</a:t>
            </a:r>
            <a:endParaRPr/>
          </a:p>
          <a:p>
            <a:pPr indent="0" lvl="0" marL="0" rtl="0" algn="l">
              <a:spcBef>
                <a:spcPts val="1200"/>
              </a:spcBef>
              <a:spcAft>
                <a:spcPts val="1200"/>
              </a:spcAft>
              <a:buNone/>
            </a:pPr>
            <a:r>
              <a:rPr lang="en-GB"/>
              <a:t>Choice-Based Decision Making: At critical moments, players are presented with choices related to academics, relationships, and personal priorities. These choices are permanent and directly influence future dialogue, available opportunities, and story paths.</a:t>
            </a:r>
            <a:endParaRPr/>
          </a:p>
        </p:txBody>
      </p:sp>
      <p:pic>
        <p:nvPicPr>
          <p:cNvPr descr="Dispatch' turns superhero duty into a desk job – The Bradley Scout" id="76" name="Google Shape;76;p15"/>
          <p:cNvPicPr preferRelativeResize="0"/>
          <p:nvPr/>
        </p:nvPicPr>
        <p:blipFill>
          <a:blip r:embed="rId3">
            <a:alphaModFix/>
          </a:blip>
          <a:stretch>
            <a:fillRect/>
          </a:stretch>
        </p:blipFill>
        <p:spPr>
          <a:xfrm>
            <a:off x="6532962" y="265500"/>
            <a:ext cx="2076310" cy="1168375"/>
          </a:xfrm>
          <a:prstGeom prst="rect">
            <a:avLst/>
          </a:prstGeom>
          <a:noFill/>
          <a:ln>
            <a:noFill/>
          </a:ln>
        </p:spPr>
      </p:pic>
      <p:sp>
        <p:nvSpPr>
          <p:cNvPr id="77" name="Google Shape;77;p15"/>
          <p:cNvSpPr txBox="1"/>
          <p:nvPr/>
        </p:nvSpPr>
        <p:spPr>
          <a:xfrm>
            <a:off x="7248013" y="1373513"/>
            <a:ext cx="646200" cy="30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800">
                <a:solidFill>
                  <a:schemeClr val="dk1"/>
                </a:solidFill>
                <a:latin typeface="Open Sans"/>
                <a:ea typeface="Open Sans"/>
                <a:cs typeface="Open Sans"/>
                <a:sym typeface="Open Sans"/>
              </a:rPr>
              <a:t>Dispatch</a:t>
            </a:r>
            <a:endParaRPr sz="800">
              <a:solidFill>
                <a:schemeClr val="dk1"/>
              </a:solidFill>
              <a:latin typeface="Open Sans"/>
              <a:ea typeface="Open Sans"/>
              <a:cs typeface="Open Sans"/>
              <a:sym typeface="Open Sans"/>
            </a:endParaRPr>
          </a:p>
        </p:txBody>
      </p:sp>
      <p:pic>
        <p:nvPicPr>
          <p:cNvPr descr="Road To Empress – Lilly's Corner Reviews" id="78" name="Google Shape;78;p15"/>
          <p:cNvPicPr preferRelativeResize="0"/>
          <p:nvPr/>
        </p:nvPicPr>
        <p:blipFill>
          <a:blip r:embed="rId4">
            <a:alphaModFix/>
          </a:blip>
          <a:stretch>
            <a:fillRect/>
          </a:stretch>
        </p:blipFill>
        <p:spPr>
          <a:xfrm>
            <a:off x="6532999" y="1861438"/>
            <a:ext cx="2076276" cy="1168375"/>
          </a:xfrm>
          <a:prstGeom prst="rect">
            <a:avLst/>
          </a:prstGeom>
          <a:noFill/>
          <a:ln>
            <a:noFill/>
          </a:ln>
        </p:spPr>
      </p:pic>
      <p:sp>
        <p:nvSpPr>
          <p:cNvPr id="79" name="Google Shape;79;p15"/>
          <p:cNvSpPr txBox="1"/>
          <p:nvPr/>
        </p:nvSpPr>
        <p:spPr>
          <a:xfrm>
            <a:off x="6974875" y="2966375"/>
            <a:ext cx="1192500" cy="301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chemeClr val="dk1"/>
                </a:solidFill>
                <a:latin typeface="Open Sans"/>
                <a:ea typeface="Open Sans"/>
                <a:cs typeface="Open Sans"/>
                <a:sym typeface="Open Sans"/>
              </a:rPr>
              <a:t>Road to Empress (real actors example)</a:t>
            </a:r>
            <a:endParaRPr sz="800">
              <a:solidFill>
                <a:schemeClr val="dk1"/>
              </a:solidFill>
              <a:latin typeface="Open Sans"/>
              <a:ea typeface="Open Sans"/>
              <a:cs typeface="Open Sans"/>
              <a:sym typeface="Open Sans"/>
            </a:endParaRPr>
          </a:p>
        </p:txBody>
      </p:sp>
      <p:pic>
        <p:nvPicPr>
          <p:cNvPr id="80" name="Google Shape;80;p15"/>
          <p:cNvPicPr preferRelativeResize="0"/>
          <p:nvPr/>
        </p:nvPicPr>
        <p:blipFill>
          <a:blip r:embed="rId5">
            <a:alphaModFix/>
          </a:blip>
          <a:stretch>
            <a:fillRect/>
          </a:stretch>
        </p:blipFill>
        <p:spPr>
          <a:xfrm>
            <a:off x="6532988" y="3480125"/>
            <a:ext cx="2076276" cy="1131310"/>
          </a:xfrm>
          <a:prstGeom prst="rect">
            <a:avLst/>
          </a:prstGeom>
          <a:noFill/>
          <a:ln>
            <a:noFill/>
          </a:ln>
        </p:spPr>
      </p:pic>
      <p:sp>
        <p:nvSpPr>
          <p:cNvPr id="81" name="Google Shape;81;p15"/>
          <p:cNvSpPr txBox="1"/>
          <p:nvPr/>
        </p:nvSpPr>
        <p:spPr>
          <a:xfrm>
            <a:off x="6920138" y="4559225"/>
            <a:ext cx="1302000" cy="410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GB" sz="800">
                <a:solidFill>
                  <a:schemeClr val="dk1"/>
                </a:solidFill>
                <a:latin typeface="Open Sans"/>
                <a:ea typeface="Open Sans"/>
                <a:cs typeface="Open Sans"/>
                <a:sym typeface="Open Sans"/>
              </a:rPr>
              <a:t>Extra Credit</a:t>
            </a:r>
            <a:endParaRPr sz="800">
              <a:solidFill>
                <a:schemeClr val="dk1"/>
              </a:solidFill>
              <a:latin typeface="Open Sans"/>
              <a:ea typeface="Open Sans"/>
              <a:cs typeface="Open Sans"/>
              <a:sym typeface="Open Sans"/>
            </a:endParaRPr>
          </a:p>
          <a:p>
            <a:pPr indent="0" lvl="0" marL="0" rtl="0" algn="ctr">
              <a:spcBef>
                <a:spcPts val="0"/>
              </a:spcBef>
              <a:spcAft>
                <a:spcPts val="0"/>
              </a:spcAft>
              <a:buNone/>
            </a:pPr>
            <a:r>
              <a:rPr lang="en-GB" sz="800">
                <a:solidFill>
                  <a:schemeClr val="dk1"/>
                </a:solidFill>
                <a:latin typeface="Open Sans"/>
                <a:ea typeface="Open Sans"/>
                <a:cs typeface="Open Sans"/>
                <a:sym typeface="Open Sans"/>
              </a:rPr>
              <a:t>(example made with AI)</a:t>
            </a:r>
            <a:endParaRPr sz="800">
              <a:solidFill>
                <a:schemeClr val="dk1"/>
              </a:solidFill>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Visible Stat Meters</a:t>
            </a:r>
            <a:endParaRPr/>
          </a:p>
        </p:txBody>
      </p:sp>
      <p:sp>
        <p:nvSpPr>
          <p:cNvPr id="87" name="Google Shape;87;p16"/>
          <p:cNvSpPr txBox="1"/>
          <p:nvPr>
            <p:ph idx="1" type="body"/>
          </p:nvPr>
        </p:nvSpPr>
        <p:spPr>
          <a:xfrm>
            <a:off x="311700" y="1225225"/>
            <a:ext cx="8520600" cy="1305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The game uses four visible meters displayed on screen to track the player’s progress and influence narrative outcomes. These meters update immediately after major decisions, clearly showing the consequences of player choices.</a:t>
            </a:r>
            <a:endParaRPr/>
          </a:p>
        </p:txBody>
      </p:sp>
      <p:pic>
        <p:nvPicPr>
          <p:cNvPr id="88" name="Google Shape;88;p16" title="Gemini_Generated_Image_2hjo8f2hjo8f2hjo.png"/>
          <p:cNvPicPr preferRelativeResize="0"/>
          <p:nvPr/>
        </p:nvPicPr>
        <p:blipFill>
          <a:blip r:embed="rId3">
            <a:alphaModFix/>
          </a:blip>
          <a:stretch>
            <a:fillRect/>
          </a:stretch>
        </p:blipFill>
        <p:spPr>
          <a:xfrm>
            <a:off x="2412075" y="2531125"/>
            <a:ext cx="4319852" cy="230757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Standing</a:t>
            </a:r>
            <a:endParaRPr/>
          </a:p>
        </p:txBody>
      </p:sp>
      <p:sp>
        <p:nvSpPr>
          <p:cNvPr id="94" name="Google Shape;94;p17"/>
          <p:cNvSpPr txBox="1"/>
          <p:nvPr>
            <p:ph idx="1" type="body"/>
          </p:nvPr>
        </p:nvSpPr>
        <p:spPr>
          <a:xfrm>
            <a:off x="311700" y="1207975"/>
            <a:ext cx="7997100" cy="15729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Represents the player’s position within the school’s social and institutional hierarchy. Higher standing increases access to opportunities, support from teachers, and favorable outcomes, while lower standing limits influence and flexibility.</a:t>
            </a:r>
            <a:endParaRPr/>
          </a:p>
        </p:txBody>
      </p:sp>
      <p:pic>
        <p:nvPicPr>
          <p:cNvPr id="95" name="Google Shape;95;p17" title="Gemini_Generated_Image_k2h3lyk2h3lyk2h3.png"/>
          <p:cNvPicPr preferRelativeResize="0"/>
          <p:nvPr/>
        </p:nvPicPr>
        <p:blipFill>
          <a:blip r:embed="rId3">
            <a:alphaModFix/>
          </a:blip>
          <a:stretch>
            <a:fillRect/>
          </a:stretch>
        </p:blipFill>
        <p:spPr>
          <a:xfrm>
            <a:off x="2630387" y="2924650"/>
            <a:ext cx="3359724" cy="1794699"/>
          </a:xfrm>
          <a:prstGeom prst="rect">
            <a:avLst/>
          </a:prstGeom>
          <a:noFill/>
          <a:ln>
            <a:noFill/>
          </a:ln>
        </p:spPr>
      </p:pic>
      <p:pic>
        <p:nvPicPr>
          <p:cNvPr descr="Wooden lean to ladder – MUNK: with ..." id="96" name="Google Shape;96;p17"/>
          <p:cNvPicPr preferRelativeResize="0"/>
          <p:nvPr/>
        </p:nvPicPr>
        <p:blipFill>
          <a:blip r:embed="rId4">
            <a:alphaModFix/>
          </a:blip>
          <a:stretch>
            <a:fillRect/>
          </a:stretch>
        </p:blipFill>
        <p:spPr>
          <a:xfrm>
            <a:off x="546025" y="2924650"/>
            <a:ext cx="1794700" cy="1794700"/>
          </a:xfrm>
          <a:prstGeom prst="rect">
            <a:avLst/>
          </a:prstGeom>
          <a:noFill/>
          <a:ln>
            <a:noFill/>
          </a:ln>
        </p:spPr>
      </p:pic>
      <p:pic>
        <p:nvPicPr>
          <p:cNvPr descr="Plastic VIP Wristband | Gold Admission ..." id="97" name="Google Shape;97;p17"/>
          <p:cNvPicPr preferRelativeResize="0"/>
          <p:nvPr/>
        </p:nvPicPr>
        <p:blipFill>
          <a:blip r:embed="rId5">
            <a:alphaModFix/>
          </a:blip>
          <a:stretch>
            <a:fillRect/>
          </a:stretch>
        </p:blipFill>
        <p:spPr>
          <a:xfrm>
            <a:off x="6454425" y="3108638"/>
            <a:ext cx="2377875" cy="14267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8"/>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Pressure</a:t>
            </a:r>
            <a:endParaRPr/>
          </a:p>
        </p:txBody>
      </p:sp>
      <p:sp>
        <p:nvSpPr>
          <p:cNvPr id="103" name="Google Shape;103;p18"/>
          <p:cNvSpPr txBox="1"/>
          <p:nvPr>
            <p:ph idx="1" type="body"/>
          </p:nvPr>
        </p:nvSpPr>
        <p:spPr>
          <a:xfrm>
            <a:off x="311700" y="1225225"/>
            <a:ext cx="8520600" cy="12540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Measures accumulated stress and burnout. As pressure increases, certain dialogue options may become unavailable, scenes may take on a more negative tone, and long-term consequences become more severe.</a:t>
            </a:r>
            <a:endParaRPr/>
          </a:p>
        </p:txBody>
      </p:sp>
      <p:pic>
        <p:nvPicPr>
          <p:cNvPr descr="What Is Burnout? Symptoms, Causes &amp; Help - OpenUp" id="104" name="Google Shape;104;p18"/>
          <p:cNvPicPr preferRelativeResize="0"/>
          <p:nvPr/>
        </p:nvPicPr>
        <p:blipFill>
          <a:blip r:embed="rId3">
            <a:alphaModFix/>
          </a:blip>
          <a:stretch>
            <a:fillRect/>
          </a:stretch>
        </p:blipFill>
        <p:spPr>
          <a:xfrm>
            <a:off x="6359625" y="3061975"/>
            <a:ext cx="2472674" cy="1391251"/>
          </a:xfrm>
          <a:prstGeom prst="rect">
            <a:avLst/>
          </a:prstGeom>
          <a:noFill/>
          <a:ln>
            <a:noFill/>
          </a:ln>
        </p:spPr>
      </p:pic>
      <p:pic>
        <p:nvPicPr>
          <p:cNvPr id="105" name="Google Shape;105;p18" title="Gemini_Generated_Image_s8iy6ms8iy6ms8iy.png"/>
          <p:cNvPicPr preferRelativeResize="0"/>
          <p:nvPr/>
        </p:nvPicPr>
        <p:blipFill>
          <a:blip r:embed="rId4">
            <a:alphaModFix/>
          </a:blip>
          <a:stretch>
            <a:fillRect/>
          </a:stretch>
        </p:blipFill>
        <p:spPr>
          <a:xfrm>
            <a:off x="2762925" y="2794950"/>
            <a:ext cx="3417723" cy="1825675"/>
          </a:xfrm>
          <a:prstGeom prst="rect">
            <a:avLst/>
          </a:prstGeom>
          <a:noFill/>
          <a:ln>
            <a:noFill/>
          </a:ln>
        </p:spPr>
      </p:pic>
      <p:pic>
        <p:nvPicPr>
          <p:cNvPr descr="How to slow down before you burn out | BCM" id="106" name="Google Shape;106;p18"/>
          <p:cNvPicPr preferRelativeResize="0"/>
          <p:nvPr/>
        </p:nvPicPr>
        <p:blipFill>
          <a:blip r:embed="rId5">
            <a:alphaModFix/>
          </a:blip>
          <a:stretch>
            <a:fillRect/>
          </a:stretch>
        </p:blipFill>
        <p:spPr>
          <a:xfrm>
            <a:off x="311700" y="3080787"/>
            <a:ext cx="2090000" cy="12540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19"/>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Connection</a:t>
            </a:r>
            <a:endParaRPr/>
          </a:p>
        </p:txBody>
      </p:sp>
      <p:sp>
        <p:nvSpPr>
          <p:cNvPr id="112" name="Google Shape;112;p19"/>
          <p:cNvSpPr txBox="1"/>
          <p:nvPr>
            <p:ph idx="1" type="body"/>
          </p:nvPr>
        </p:nvSpPr>
        <p:spPr>
          <a:xfrm>
            <a:off x="311700" y="1225225"/>
            <a:ext cx="8520600" cy="1228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Tracks the strength of relationships with peers and teachers. Strong connections unlock additional dialogue options, support during difficult moments, and alternative story paths.</a:t>
            </a:r>
            <a:endParaRPr/>
          </a:p>
        </p:txBody>
      </p:sp>
      <p:pic>
        <p:nvPicPr>
          <p:cNvPr descr="Why a web of connections—not a single relationship—should surround students  - Christensen Institute" id="113" name="Google Shape;113;p19"/>
          <p:cNvPicPr preferRelativeResize="0"/>
          <p:nvPr/>
        </p:nvPicPr>
        <p:blipFill>
          <a:blip r:embed="rId3">
            <a:alphaModFix/>
          </a:blip>
          <a:stretch>
            <a:fillRect/>
          </a:stretch>
        </p:blipFill>
        <p:spPr>
          <a:xfrm>
            <a:off x="6039800" y="3295575"/>
            <a:ext cx="2881650" cy="1370525"/>
          </a:xfrm>
          <a:prstGeom prst="rect">
            <a:avLst/>
          </a:prstGeom>
          <a:noFill/>
          <a:ln>
            <a:noFill/>
          </a:ln>
        </p:spPr>
      </p:pic>
      <p:pic>
        <p:nvPicPr>
          <p:cNvPr descr="How to Maintain Human Connection in Today's Virtual Workplace" id="114" name="Google Shape;114;p19"/>
          <p:cNvPicPr preferRelativeResize="0"/>
          <p:nvPr/>
        </p:nvPicPr>
        <p:blipFill>
          <a:blip r:embed="rId4">
            <a:alphaModFix/>
          </a:blip>
          <a:stretch>
            <a:fillRect/>
          </a:stretch>
        </p:blipFill>
        <p:spPr>
          <a:xfrm>
            <a:off x="311700" y="3115275"/>
            <a:ext cx="2264820" cy="1278400"/>
          </a:xfrm>
          <a:prstGeom prst="rect">
            <a:avLst/>
          </a:prstGeom>
          <a:noFill/>
          <a:ln>
            <a:noFill/>
          </a:ln>
        </p:spPr>
      </p:pic>
      <p:pic>
        <p:nvPicPr>
          <p:cNvPr id="115" name="Google Shape;115;p19" title="Gemini_Generated_Image_v0epi2v0epi2v0ep.png"/>
          <p:cNvPicPr preferRelativeResize="0"/>
          <p:nvPr/>
        </p:nvPicPr>
        <p:blipFill>
          <a:blip r:embed="rId5">
            <a:alphaModFix/>
          </a:blip>
          <a:stretch>
            <a:fillRect/>
          </a:stretch>
        </p:blipFill>
        <p:spPr>
          <a:xfrm>
            <a:off x="2703925" y="2753650"/>
            <a:ext cx="3070162" cy="16400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0"/>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Reputation</a:t>
            </a:r>
            <a:endParaRPr/>
          </a:p>
        </p:txBody>
      </p:sp>
      <p:sp>
        <p:nvSpPr>
          <p:cNvPr id="121" name="Google Shape;121;p20"/>
          <p:cNvSpPr txBox="1"/>
          <p:nvPr>
            <p:ph idx="1" type="body"/>
          </p:nvPr>
        </p:nvSpPr>
        <p:spPr>
          <a:xfrm>
            <a:off x="311700" y="1225225"/>
            <a:ext cx="8520600" cy="1185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Reflects how the institution formally perceives the player. Reputation influences administrative decisions, academic opportunities, and how strictly rules are applied to the player.</a:t>
            </a:r>
            <a:endParaRPr/>
          </a:p>
        </p:txBody>
      </p:sp>
      <p:pic>
        <p:nvPicPr>
          <p:cNvPr descr="Legacy Charter High School in Ocoee Fl ..." id="122" name="Google Shape;122;p20"/>
          <p:cNvPicPr preferRelativeResize="0"/>
          <p:nvPr/>
        </p:nvPicPr>
        <p:blipFill>
          <a:blip r:embed="rId3">
            <a:alphaModFix/>
          </a:blip>
          <a:stretch>
            <a:fillRect/>
          </a:stretch>
        </p:blipFill>
        <p:spPr>
          <a:xfrm>
            <a:off x="6378800" y="2945625"/>
            <a:ext cx="2113375" cy="1488075"/>
          </a:xfrm>
          <a:prstGeom prst="rect">
            <a:avLst/>
          </a:prstGeom>
          <a:noFill/>
          <a:ln>
            <a:noFill/>
          </a:ln>
        </p:spPr>
      </p:pic>
      <p:pic>
        <p:nvPicPr>
          <p:cNvPr id="123" name="Google Shape;123;p20" title="Gemini_Generated_Image_wacfo0wacfo0wacf.png"/>
          <p:cNvPicPr preferRelativeResize="0"/>
          <p:nvPr/>
        </p:nvPicPr>
        <p:blipFill>
          <a:blip r:embed="rId4">
            <a:alphaModFix/>
          </a:blip>
          <a:stretch>
            <a:fillRect/>
          </a:stretch>
        </p:blipFill>
        <p:spPr>
          <a:xfrm>
            <a:off x="2797375" y="2829750"/>
            <a:ext cx="3219574" cy="1719825"/>
          </a:xfrm>
          <a:prstGeom prst="rect">
            <a:avLst/>
          </a:prstGeom>
          <a:noFill/>
          <a:ln>
            <a:noFill/>
          </a:ln>
        </p:spPr>
      </p:pic>
      <p:pic>
        <p:nvPicPr>
          <p:cNvPr descr="Reputation Animated Icon | Free people ..." id="124" name="Google Shape;124;p20"/>
          <p:cNvPicPr preferRelativeResize="0"/>
          <p:nvPr/>
        </p:nvPicPr>
        <p:blipFill>
          <a:blip r:embed="rId5">
            <a:alphaModFix/>
          </a:blip>
          <a:stretch>
            <a:fillRect/>
          </a:stretch>
        </p:blipFill>
        <p:spPr>
          <a:xfrm>
            <a:off x="459875" y="2607175"/>
            <a:ext cx="1826525" cy="18265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sp>
        <p:nvSpPr>
          <p:cNvPr id="129" name="Google Shape;129;p21"/>
          <p:cNvSpPr txBox="1"/>
          <p:nvPr>
            <p:ph type="title"/>
          </p:nvPr>
        </p:nvSpPr>
        <p:spPr>
          <a:xfrm>
            <a:off x="311700" y="315925"/>
            <a:ext cx="8520600" cy="831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GB"/>
              <a:t>Story Progress Panel</a:t>
            </a:r>
            <a:endParaRPr/>
          </a:p>
        </p:txBody>
      </p:sp>
      <p:sp>
        <p:nvSpPr>
          <p:cNvPr id="130" name="Google Shape;130;p21"/>
          <p:cNvSpPr txBox="1"/>
          <p:nvPr>
            <p:ph idx="1" type="body"/>
          </p:nvPr>
        </p:nvSpPr>
        <p:spPr>
          <a:xfrm>
            <a:off x="311700" y="1225225"/>
            <a:ext cx="8520600" cy="21156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GB"/>
              <a:t>Players can access a dedicated panel that displays a branching path map of the narrative. This panel shows which scenes have already been played, which paths are currently locked, and which story branches remain unexplored. The panel allows players to understand the structure of the story without revealing future outcomes, encouraging replayability and reflection on past choices.</a:t>
            </a:r>
            <a:endParaRPr/>
          </a:p>
        </p:txBody>
      </p:sp>
      <p:pic>
        <p:nvPicPr>
          <p:cNvPr id="131" name="Google Shape;131;p21"/>
          <p:cNvPicPr preferRelativeResize="0"/>
          <p:nvPr/>
        </p:nvPicPr>
        <p:blipFill>
          <a:blip r:embed="rId3">
            <a:alphaModFix/>
          </a:blip>
          <a:stretch>
            <a:fillRect/>
          </a:stretch>
        </p:blipFill>
        <p:spPr>
          <a:xfrm>
            <a:off x="2957900" y="3062175"/>
            <a:ext cx="3228175" cy="1758925"/>
          </a:xfrm>
          <a:prstGeom prst="rect">
            <a:avLst/>
          </a:prstGeom>
          <a:noFill/>
          <a:ln>
            <a:noFill/>
          </a:ln>
        </p:spPr>
      </p:pic>
      <p:pic>
        <p:nvPicPr>
          <p:cNvPr descr="Road to Empress Review (PC) - digitalchumps" id="132" name="Google Shape;132;p21"/>
          <p:cNvPicPr preferRelativeResize="0"/>
          <p:nvPr/>
        </p:nvPicPr>
        <p:blipFill>
          <a:blip r:embed="rId4">
            <a:alphaModFix/>
          </a:blip>
          <a:stretch>
            <a:fillRect/>
          </a:stretch>
        </p:blipFill>
        <p:spPr>
          <a:xfrm>
            <a:off x="6455375" y="3272862"/>
            <a:ext cx="2376931" cy="1337550"/>
          </a:xfrm>
          <a:prstGeom prst="rect">
            <a:avLst/>
          </a:prstGeom>
          <a:noFill/>
          <a:ln>
            <a:noFill/>
          </a:ln>
        </p:spPr>
      </p:pic>
      <p:pic>
        <p:nvPicPr>
          <p:cNvPr descr="Navigating Everyday Choices: Balancing Risk, Emotion, and Practicality" id="133" name="Google Shape;133;p21"/>
          <p:cNvPicPr preferRelativeResize="0"/>
          <p:nvPr/>
        </p:nvPicPr>
        <p:blipFill>
          <a:blip r:embed="rId5">
            <a:alphaModFix/>
          </a:blip>
          <a:stretch>
            <a:fillRect/>
          </a:stretch>
        </p:blipFill>
        <p:spPr>
          <a:xfrm>
            <a:off x="227275" y="3340820"/>
            <a:ext cx="2461325" cy="1383657"/>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uxe">
  <a:themeElements>
    <a:clrScheme name="Luxe">
      <a:dk1>
        <a:srgbClr val="000000"/>
      </a:dk1>
      <a:lt1>
        <a:srgbClr val="FFFFFF"/>
      </a:lt1>
      <a:dk2>
        <a:srgbClr val="B7B7B7"/>
      </a:dk2>
      <a:lt2>
        <a:srgbClr val="CCA677"/>
      </a:lt2>
      <a:accent1>
        <a:srgbClr val="5D4037"/>
      </a:accent1>
      <a:accent2>
        <a:srgbClr val="455A64"/>
      </a:accent2>
      <a:accent3>
        <a:srgbClr val="57BB8A"/>
      </a:accent3>
      <a:accent4>
        <a:srgbClr val="78909C"/>
      </a:accent4>
      <a:accent5>
        <a:srgbClr val="607D8B"/>
      </a:accent5>
      <a:accent6>
        <a:srgbClr val="DCE755"/>
      </a:accent6>
      <a:hlink>
        <a:srgbClr val="607D8B"/>
      </a:hlink>
      <a:folHlink>
        <a:srgbClr val="607D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